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58" r:id="rId3"/>
    <p:sldId id="257" r:id="rId4"/>
    <p:sldId id="265" r:id="rId5"/>
    <p:sldId id="266" r:id="rId6"/>
    <p:sldId id="267" r:id="rId7"/>
    <p:sldId id="268" r:id="rId8"/>
    <p:sldId id="264" r:id="rId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5" pos="194" userDrawn="1">
          <p15:clr>
            <a:srgbClr val="A4A3A4"/>
          </p15:clr>
        </p15:guide>
        <p15:guide id="6" pos="6046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11" pos="5910" userDrawn="1">
          <p15:clr>
            <a:srgbClr val="A4A3A4"/>
          </p15:clr>
        </p15:guide>
        <p15:guide id="17" orient="horz" pos="4178" userDrawn="1">
          <p15:clr>
            <a:srgbClr val="A4A3A4"/>
          </p15:clr>
        </p15:guide>
        <p15:guide id="18" orient="horz" pos="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117E"/>
    <a:srgbClr val="FF759C"/>
    <a:srgbClr val="194D84"/>
    <a:srgbClr val="005497"/>
    <a:srgbClr val="FF859C"/>
    <a:srgbClr val="FFF9E7"/>
    <a:srgbClr val="FF8BA8"/>
    <a:srgbClr val="E996B7"/>
    <a:srgbClr val="FFFFE7"/>
    <a:srgbClr val="EB8B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92"/>
    <p:restoredTop sz="96327"/>
  </p:normalViewPr>
  <p:slideViewPr>
    <p:cSldViewPr snapToGrid="0" showGuides="1">
      <p:cViewPr>
        <p:scale>
          <a:sx n="73" d="100"/>
          <a:sy n="73" d="100"/>
        </p:scale>
        <p:origin x="3176" y="1280"/>
      </p:cViewPr>
      <p:guideLst>
        <p:guide orient="horz" pos="2160"/>
        <p:guide pos="3120"/>
        <p:guide pos="194"/>
        <p:guide pos="6046"/>
        <p:guide orient="horz" pos="278"/>
        <p:guide pos="5910"/>
        <p:guide orient="horz" pos="4178"/>
        <p:guide orient="horz" pos="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C46E1-80E6-1544-B721-D5F275BA339E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32F43-835D-DE43-B51F-B99779C1A2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90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537F-A3AC-254F-B2DB-3CFD11EFFC0B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4985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DFC58-4FEF-EA40-988C-8E3DF3C50E9E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549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EDE5D-37BD-AE4E-AB2C-D05462641AE2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287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0007A-DA1A-9B43-879E-7771881C1A6A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930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E233D-6DFC-B74C-AFB9-134403B636FF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2978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815B-23A6-3A4F-88D8-A877429AD581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15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2CBF9-20FD-9647-9905-B00B07F38350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488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418D547-857A-AA3C-C2E4-1E37A36331D5}"/>
              </a:ext>
            </a:extLst>
          </p:cNvPr>
          <p:cNvSpPr txBox="1">
            <a:spLocks/>
          </p:cNvSpPr>
          <p:nvPr userDrawn="1"/>
        </p:nvSpPr>
        <p:spPr>
          <a:xfrm>
            <a:off x="7655634" y="172758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UDDigiKyokasho Pro R" panose="02020400000000000000" pitchFamily="18" charset="-128"/>
                <a:ea typeface="UDDigiKyokasho Pro R" panose="02020400000000000000" pitchFamily="18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EFB9C7-39C5-1F42-B607-53729257091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469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4550B-73EF-9148-BEFC-45258466CC96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55634" y="172758"/>
            <a:ext cx="2228850" cy="365125"/>
          </a:xfr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UDDigiKyokasho Pro R" panose="02020400000000000000" pitchFamily="18" charset="-128"/>
                <a:ea typeface="UDDigiKyokasho Pro R" panose="02020400000000000000" pitchFamily="18" charset="-128"/>
              </a:defRPr>
            </a:lvl1pPr>
          </a:lstStyle>
          <a:p>
            <a:fld id="{B8EFB9C7-39C5-1F42-B607-53729257091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3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C4807-94E5-B746-92C8-F8F81527665C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305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9039-50AB-FA46-82F5-7D817C4CE220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997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7906-F4C4-8040-8E3B-C2112B038DC3}" type="datetime1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FB9C7-39C5-1F42-B607-5372925709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501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159A0D26-E5B8-5C8C-A7C9-66CA7669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364" y="145014"/>
            <a:ext cx="1270000" cy="3429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CC1E40-D6A9-CA7B-0FE1-1CF876FB4E1A}"/>
              </a:ext>
            </a:extLst>
          </p:cNvPr>
          <p:cNvSpPr txBox="1"/>
          <p:nvPr/>
        </p:nvSpPr>
        <p:spPr>
          <a:xfrm>
            <a:off x="-719191" y="472611"/>
            <a:ext cx="184731" cy="284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endParaRPr kumimoji="1" lang="ja-JP" altLang="en-US" sz="1100">
              <a:latin typeface="UDDigiKyokasho Pro R" panose="02020400000000000000" pitchFamily="18" charset="-128"/>
              <a:ea typeface="UDDigiKyokasho Pro R" panose="02020400000000000000" pitchFamily="18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5423E98-D95B-C9C2-71FA-DA2DFFA6448F}"/>
              </a:ext>
            </a:extLst>
          </p:cNvPr>
          <p:cNvGrpSpPr/>
          <p:nvPr/>
        </p:nvGrpSpPr>
        <p:grpSpPr>
          <a:xfrm>
            <a:off x="557216" y="432334"/>
            <a:ext cx="8690286" cy="6013880"/>
            <a:chOff x="557216" y="432334"/>
            <a:chExt cx="8690286" cy="6013880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FC964E7A-1594-1B01-013B-2E3F82342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737"/>
            <a:stretch/>
          </p:blipFill>
          <p:spPr>
            <a:xfrm>
              <a:off x="557216" y="432334"/>
              <a:ext cx="4453910" cy="6013880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CE35141-2B1E-A6D0-820B-127500C03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8239" y="5484078"/>
              <a:ext cx="3454527" cy="813944"/>
            </a:xfrm>
            <a:prstGeom prst="rect">
              <a:avLst/>
            </a:prstGeom>
          </p:spPr>
        </p:pic>
        <p:pic>
          <p:nvPicPr>
            <p:cNvPr id="7" name="図 6" descr="図形&#10;&#10;中程度の精度で自動的に生成された説明">
              <a:extLst>
                <a:ext uri="{FF2B5EF4-FFF2-40B4-BE49-F238E27FC236}">
                  <a16:creationId xmlns:a16="http://schemas.microsoft.com/office/drawing/2014/main" id="{B0C75E9B-1249-8B58-DE7D-305C31315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3502" y="3056196"/>
              <a:ext cx="4064000" cy="60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92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F6787D-EB87-D50B-8F6B-9241AE82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  <p:pic>
        <p:nvPicPr>
          <p:cNvPr id="17" name="図 16" descr="テキスト&#10;&#10;自動的に生成された説明">
            <a:extLst>
              <a:ext uri="{FF2B5EF4-FFF2-40B4-BE49-F238E27FC236}">
                <a16:creationId xmlns:a16="http://schemas.microsoft.com/office/drawing/2014/main" id="{486958D0-28B2-3F86-A095-FEED5C49F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99" y="448081"/>
            <a:ext cx="8226140" cy="3746268"/>
          </a:xfrm>
          <a:prstGeom prst="rect">
            <a:avLst/>
          </a:prstGeom>
        </p:spPr>
      </p:pic>
      <p:pic>
        <p:nvPicPr>
          <p:cNvPr id="22" name="図 21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392EA6EC-7EB2-D43B-8BA2-91B118DB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3" y="4047388"/>
            <a:ext cx="8941159" cy="261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  <p:pic>
        <p:nvPicPr>
          <p:cNvPr id="8" name="図 7" descr="テキスト&#10;&#10;自動的に生成された説明">
            <a:extLst>
              <a:ext uri="{FF2B5EF4-FFF2-40B4-BE49-F238E27FC236}">
                <a16:creationId xmlns:a16="http://schemas.microsoft.com/office/drawing/2014/main" id="{62AA88A8-F720-D2DE-C18E-6CCE838C0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45" y="197628"/>
            <a:ext cx="8479399" cy="2883600"/>
          </a:xfrm>
          <a:prstGeom prst="rect">
            <a:avLst/>
          </a:prstGeom>
        </p:spPr>
      </p:pic>
      <p:pic>
        <p:nvPicPr>
          <p:cNvPr id="18" name="図 17" descr="グラフィカル ユーザー インターフェイス, テキスト, アプリケーション, チャットまたはテキスト メッセージ&#10;&#10;自動的に生成された説明">
            <a:extLst>
              <a:ext uri="{FF2B5EF4-FFF2-40B4-BE49-F238E27FC236}">
                <a16:creationId xmlns:a16="http://schemas.microsoft.com/office/drawing/2014/main" id="{DEB3EA92-A498-D4B3-4691-49EA96BF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45" y="3309558"/>
            <a:ext cx="8479399" cy="318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3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pic>
        <p:nvPicPr>
          <p:cNvPr id="14" name="図 1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C1F0E3C-8DBB-1301-C725-AE417FA54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677" y="198350"/>
            <a:ext cx="7693083" cy="1674000"/>
          </a:xfrm>
          <a:prstGeom prst="rect">
            <a:avLst/>
          </a:prstGeom>
        </p:spPr>
      </p:pic>
      <p:pic>
        <p:nvPicPr>
          <p:cNvPr id="16" name="図 15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16ABD59-32ED-61A3-5320-A529B171E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75" y="2004690"/>
            <a:ext cx="4446834" cy="4201200"/>
          </a:xfrm>
          <a:prstGeom prst="rect">
            <a:avLst/>
          </a:prstGeom>
        </p:spPr>
      </p:pic>
      <p:pic>
        <p:nvPicPr>
          <p:cNvPr id="20" name="図 19" descr="テーブル&#10;&#10;自動的に生成された説明">
            <a:extLst>
              <a:ext uri="{FF2B5EF4-FFF2-40B4-BE49-F238E27FC236}">
                <a16:creationId xmlns:a16="http://schemas.microsoft.com/office/drawing/2014/main" id="{01EB1FC0-F51C-C0B0-27F9-2C0622D6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649" y="2004690"/>
            <a:ext cx="4650275" cy="421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8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  <p:pic>
        <p:nvPicPr>
          <p:cNvPr id="7" name="図 6" descr="窓のそばにいる女性&#10;&#10;中程度の精度で自動的に生成された説明">
            <a:extLst>
              <a:ext uri="{FF2B5EF4-FFF2-40B4-BE49-F238E27FC236}">
                <a16:creationId xmlns:a16="http://schemas.microsoft.com/office/drawing/2014/main" id="{35FCE334-1460-7678-B656-23E9132C7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093" y="3677243"/>
            <a:ext cx="1046517" cy="963118"/>
          </a:xfrm>
          <a:prstGeom prst="rect">
            <a:avLst/>
          </a:prstGeom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98AAE3A2-C5A9-BD5F-5C4E-B1EF1A8215F2}"/>
              </a:ext>
            </a:extLst>
          </p:cNvPr>
          <p:cNvSpPr/>
          <p:nvPr/>
        </p:nvSpPr>
        <p:spPr>
          <a:xfrm>
            <a:off x="315517" y="1999500"/>
            <a:ext cx="5338795" cy="4675783"/>
          </a:xfrm>
          <a:prstGeom prst="roundRect">
            <a:avLst>
              <a:gd name="adj" fmla="val 36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CDDE53A2-BA5A-B999-425D-74BE23251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99" y="205187"/>
            <a:ext cx="6801127" cy="1674000"/>
          </a:xfrm>
          <a:prstGeom prst="rect">
            <a:avLst/>
          </a:prstGeom>
        </p:spPr>
      </p:pic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68600312-2685-E48E-D7B9-9717ADA5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3" y="1802675"/>
            <a:ext cx="5345731" cy="4863600"/>
          </a:xfrm>
          <a:prstGeom prst="rect">
            <a:avLst/>
          </a:prstGeom>
        </p:spPr>
      </p:pic>
      <p:pic>
        <p:nvPicPr>
          <p:cNvPr id="14" name="図 13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391147C8-2205-1335-58FC-126499FDF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198" y="2526275"/>
            <a:ext cx="3725154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64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  <p:pic>
        <p:nvPicPr>
          <p:cNvPr id="5" name="図 4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579B9ABA-1658-CB2F-DCF1-1BDB173E8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9" y="208818"/>
            <a:ext cx="9290050" cy="524705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7269A1F-FC1B-DA76-0410-8760DD5C6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59" y="5627208"/>
            <a:ext cx="8554681" cy="9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DEA888-7092-B6F2-BCDF-CA5514082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48D11666-5ADF-D97A-F1F1-69A4851C6A61}"/>
              </a:ext>
            </a:extLst>
          </p:cNvPr>
          <p:cNvSpPr/>
          <p:nvPr/>
        </p:nvSpPr>
        <p:spPr>
          <a:xfrm>
            <a:off x="307975" y="1570635"/>
            <a:ext cx="9290050" cy="5162024"/>
          </a:xfrm>
          <a:prstGeom prst="roundRect">
            <a:avLst>
              <a:gd name="adj" fmla="val 4070"/>
            </a:avLst>
          </a:prstGeom>
          <a:solidFill>
            <a:srgbClr val="FFF9E7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1FB66F1-3AB5-94B4-0334-DD1CB94B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77" y="175772"/>
            <a:ext cx="9076633" cy="1381461"/>
          </a:xfrm>
          <a:prstGeom prst="rect">
            <a:avLst/>
          </a:prstGeom>
        </p:spPr>
      </p:pic>
      <p:pic>
        <p:nvPicPr>
          <p:cNvPr id="9" name="図 8" descr="テキスト&#10;&#10;自動的に生成された説明">
            <a:extLst>
              <a:ext uri="{FF2B5EF4-FFF2-40B4-BE49-F238E27FC236}">
                <a16:creationId xmlns:a16="http://schemas.microsoft.com/office/drawing/2014/main" id="{5AAAB0D7-1C2D-282A-9843-13A7F2E4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65" y="1714201"/>
            <a:ext cx="8557456" cy="1719631"/>
          </a:xfrm>
          <a:prstGeom prst="rect">
            <a:avLst/>
          </a:prstGeom>
        </p:spPr>
      </p:pic>
      <p:pic>
        <p:nvPicPr>
          <p:cNvPr id="14" name="図 13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9C6FAE95-332C-EE84-5CC9-2C0AC95DA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964" y="3563476"/>
            <a:ext cx="8557457" cy="1139637"/>
          </a:xfrm>
          <a:prstGeom prst="rect">
            <a:avLst/>
          </a:prstGeom>
        </p:spPr>
      </p:pic>
      <p:pic>
        <p:nvPicPr>
          <p:cNvPr id="17" name="図 16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F0F26112-E7C0-D1F2-462A-E19F1B2CE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00" y="4994790"/>
            <a:ext cx="8652848" cy="17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E76C1E2-B1E8-D4A8-4298-3D926EDD2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FB9C7-39C5-1F42-B607-537292570913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  <p:pic>
        <p:nvPicPr>
          <p:cNvPr id="10" name="図 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4D1B6AC-CC0A-0091-BC6F-4C9BC9D3B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84" y="-39617"/>
            <a:ext cx="8540352" cy="5168893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8396551-C840-50EE-A682-6283C245F2A0}"/>
              </a:ext>
            </a:extLst>
          </p:cNvPr>
          <p:cNvGrpSpPr/>
          <p:nvPr/>
        </p:nvGrpSpPr>
        <p:grpSpPr>
          <a:xfrm>
            <a:off x="2459990" y="5304409"/>
            <a:ext cx="4993476" cy="1324800"/>
            <a:chOff x="2459990" y="5304409"/>
            <a:chExt cx="4993476" cy="1324800"/>
          </a:xfrm>
        </p:grpSpPr>
        <p:pic>
          <p:nvPicPr>
            <p:cNvPr id="30" name="図 29" descr="テキスト&#10;&#10;自動的に生成された説明">
              <a:extLst>
                <a:ext uri="{FF2B5EF4-FFF2-40B4-BE49-F238E27FC236}">
                  <a16:creationId xmlns:a16="http://schemas.microsoft.com/office/drawing/2014/main" id="{F0E7B079-84FC-D8CE-8046-FED979290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9990" y="5304409"/>
              <a:ext cx="4993476" cy="1324800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E7D68A9-37F7-A818-D57F-94FC0A0B6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7865" y="6261004"/>
              <a:ext cx="3104654" cy="343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961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 2013 - 2022">
  <a:themeElements>
    <a:clrScheme name="Office テーマ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defRPr sz="1100">
            <a:latin typeface="UDDigiKyokasho Pro R" panose="02020400000000000000" pitchFamily="18" charset="-128"/>
            <a:ea typeface="UDDigiKyokasho Pro R" panose="02020400000000000000" pitchFamily="18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990</TotalTime>
  <Words>7</Words>
  <Application>Microsoft Macintosh PowerPoint</Application>
  <PresentationFormat>A4 210 x 297 mm</PresentationFormat>
  <Paragraphs>7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4" baseType="lpstr">
      <vt:lpstr>UDDigiKyokasho Pro R</vt:lpstr>
      <vt:lpstr>游ゴシック</vt:lpstr>
      <vt:lpstr>Arial</vt:lpstr>
      <vt:lpstr>Calibri</vt:lpstr>
      <vt:lpstr>Calibri Light</vt:lpstr>
      <vt:lpstr>Office テーマ 2013 - 2022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藤田 雅弘</dc:creator>
  <cp:lastModifiedBy>藤田 雅弘</cp:lastModifiedBy>
  <cp:revision>53</cp:revision>
  <dcterms:created xsi:type="dcterms:W3CDTF">2023-01-07T00:06:09Z</dcterms:created>
  <dcterms:modified xsi:type="dcterms:W3CDTF">2023-01-24T02:54:03Z</dcterms:modified>
</cp:coreProperties>
</file>