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60" r:id="rId1"/>
  </p:sldMasterIdLst>
  <p:notesMasterIdLst>
    <p:notesMasterId r:id="rId10"/>
  </p:notesMasterIdLst>
  <p:sldIdLst>
    <p:sldId id="256" r:id="rId2"/>
    <p:sldId id="258" r:id="rId3"/>
    <p:sldId id="257" r:id="rId4"/>
    <p:sldId id="260" r:id="rId5"/>
    <p:sldId id="261" r:id="rId6"/>
    <p:sldId id="263" r:id="rId7"/>
    <p:sldId id="262" r:id="rId8"/>
    <p:sldId id="264" r:id="rId9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  <p15:guide id="3" pos="1351" userDrawn="1">
          <p15:clr>
            <a:srgbClr val="A4A3A4"/>
          </p15:clr>
        </p15:guide>
        <p15:guide id="5" pos="194" userDrawn="1">
          <p15:clr>
            <a:srgbClr val="A4A3A4"/>
          </p15:clr>
        </p15:guide>
        <p15:guide id="6" pos="6046" userDrawn="1">
          <p15:clr>
            <a:srgbClr val="A4A3A4"/>
          </p15:clr>
        </p15:guide>
        <p15:guide id="7" orient="horz" pos="1706" userDrawn="1">
          <p15:clr>
            <a:srgbClr val="A4A3A4"/>
          </p15:clr>
        </p15:guide>
        <p15:guide id="8" orient="horz" pos="3566" userDrawn="1">
          <p15:clr>
            <a:srgbClr val="A4A3A4"/>
          </p15:clr>
        </p15:guide>
        <p15:guide id="10" pos="4957" userDrawn="1">
          <p15:clr>
            <a:srgbClr val="A4A3A4"/>
          </p15:clr>
        </p15:guide>
        <p15:guide id="11" pos="5910" userDrawn="1">
          <p15:clr>
            <a:srgbClr val="A4A3A4"/>
          </p15:clr>
        </p15:guide>
        <p15:guide id="12" pos="4662" userDrawn="1">
          <p15:clr>
            <a:srgbClr val="A4A3A4"/>
          </p15:clr>
        </p15:guide>
        <p15:guide id="13" orient="horz" pos="232" userDrawn="1">
          <p15:clr>
            <a:srgbClr val="A4A3A4"/>
          </p15:clr>
        </p15:guide>
        <p15:guide id="14" pos="2893" userDrawn="1">
          <p15:clr>
            <a:srgbClr val="A4A3A4"/>
          </p15:clr>
        </p15:guide>
        <p15:guide id="15" orient="horz" pos="406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117E"/>
    <a:srgbClr val="005497"/>
    <a:srgbClr val="F9DCE3"/>
    <a:srgbClr val="E996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233"/>
    <p:restoredTop sz="96327"/>
  </p:normalViewPr>
  <p:slideViewPr>
    <p:cSldViewPr snapToGrid="0" showGuides="1">
      <p:cViewPr varScale="1">
        <p:scale>
          <a:sx n="127" d="100"/>
          <a:sy n="127" d="100"/>
        </p:scale>
        <p:origin x="1640" y="184"/>
      </p:cViewPr>
      <p:guideLst>
        <p:guide orient="horz" pos="2160"/>
        <p:guide pos="3120"/>
        <p:guide pos="1351"/>
        <p:guide pos="194"/>
        <p:guide pos="6046"/>
        <p:guide orient="horz" pos="1706"/>
        <p:guide orient="horz" pos="3566"/>
        <p:guide pos="4957"/>
        <p:guide pos="5910"/>
        <p:guide pos="4662"/>
        <p:guide orient="horz" pos="232"/>
        <p:guide pos="2893"/>
        <p:guide orient="horz" pos="406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EC46E1-80E6-1544-B721-D5F275BA339E}" type="datetimeFigureOut">
              <a:rPr kumimoji="1" lang="ja-JP" altLang="en-US" smtClean="0"/>
              <a:t>2023/3/4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232F43-835D-DE43-B51F-B99779C1A22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90908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5537F-A3AC-254F-B2DB-3CFD11EFFC0B}" type="datetime1">
              <a:rPr kumimoji="1" lang="ja-JP" altLang="en-US" smtClean="0"/>
              <a:t>2023/3/4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FB9C7-39C5-1F42-B607-53729257091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49856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12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DFC58-4FEF-EA40-988C-8E3DF3C50E9E}" type="datetime1">
              <a:rPr kumimoji="1" lang="ja-JP" altLang="en-US" smtClean="0"/>
              <a:t>2023/3/4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FB9C7-39C5-1F42-B607-53729257091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5493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EDE5D-37BD-AE4E-AB2C-D05462641AE2}" type="datetime1">
              <a:rPr kumimoji="1" lang="ja-JP" altLang="en-US" smtClean="0"/>
              <a:t>2023/3/4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FB9C7-39C5-1F42-B607-53729257091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72878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0007A-DA1A-9B43-879E-7771881C1A6A}" type="datetime1">
              <a:rPr kumimoji="1" lang="ja-JP" altLang="en-US" smtClean="0"/>
              <a:t>2023/3/4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FB9C7-39C5-1F42-B607-53729257091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6930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E233D-6DFC-B74C-AFB9-134403B636FF}" type="datetime1">
              <a:rPr kumimoji="1" lang="ja-JP" altLang="en-US" smtClean="0"/>
              <a:t>2023/3/4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FB9C7-39C5-1F42-B607-53729257091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2978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F815B-23A6-3A4F-88D8-A877429AD581}" type="datetime1">
              <a:rPr kumimoji="1" lang="ja-JP" altLang="en-US" smtClean="0"/>
              <a:t>2023/3/4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FB9C7-39C5-1F42-B607-53729257091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2150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2CBF9-20FD-9647-9905-B00B07F38350}" type="datetime1">
              <a:rPr kumimoji="1" lang="ja-JP" altLang="en-US" smtClean="0"/>
              <a:t>2023/3/4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FB9C7-39C5-1F42-B607-53729257091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94883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C418D547-857A-AA3C-C2E4-1E37A36331D5}"/>
              </a:ext>
            </a:extLst>
          </p:cNvPr>
          <p:cNvSpPr txBox="1">
            <a:spLocks/>
          </p:cNvSpPr>
          <p:nvPr userDrawn="1"/>
        </p:nvSpPr>
        <p:spPr>
          <a:xfrm>
            <a:off x="7655634" y="172758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UDDigiKyokasho Pro R" panose="02020400000000000000" pitchFamily="18" charset="-128"/>
                <a:ea typeface="UDDigiKyokasho Pro R" panose="02020400000000000000" pitchFamily="18" charset="-128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EFB9C7-39C5-1F42-B607-537292570913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34699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12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4550B-73EF-9148-BEFC-45258466CC96}" type="datetime1">
              <a:rPr kumimoji="1" lang="ja-JP" altLang="en-US" smtClean="0"/>
              <a:t>2023/3/4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655634" y="172758"/>
            <a:ext cx="2228850" cy="365125"/>
          </a:xfrm>
        </p:spPr>
        <p:txBody>
          <a:bodyPr/>
          <a:lstStyle>
            <a:lvl1pP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UDDigiKyokasho Pro R" panose="02020400000000000000" pitchFamily="18" charset="-128"/>
                <a:ea typeface="UDDigiKyokasho Pro R" panose="02020400000000000000" pitchFamily="18" charset="-128"/>
              </a:defRPr>
            </a:lvl1pPr>
          </a:lstStyle>
          <a:p>
            <a:fld id="{B8EFB9C7-39C5-1F42-B607-537292570913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38478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12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C4807-94E5-B746-92C8-F8F81527665C}" type="datetime1">
              <a:rPr kumimoji="1" lang="ja-JP" altLang="en-US" smtClean="0"/>
              <a:t>2023/3/4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FB9C7-39C5-1F42-B607-53729257091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33052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E9039-50AB-FA46-82F5-7D817C4CE220}" type="datetime1">
              <a:rPr kumimoji="1" lang="ja-JP" altLang="en-US" smtClean="0"/>
              <a:t>2023/3/4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FB9C7-39C5-1F42-B607-53729257091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79978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A7906-F4C4-8040-8E3B-C2112B038DC3}" type="datetime1">
              <a:rPr kumimoji="1" lang="ja-JP" altLang="en-US" smtClean="0"/>
              <a:t>2023/3/4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EFB9C7-39C5-1F42-B607-53729257091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45012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159A0D26-E5B8-5C8C-A7C9-66CA76695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5364" y="145014"/>
            <a:ext cx="1270000" cy="342900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E683183E-695B-0795-C565-71A2AFA10A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087" y="1006507"/>
            <a:ext cx="5436453" cy="5100425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5125AD84-11C9-3B39-CBA6-2EBE2EC651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596" y="5231180"/>
            <a:ext cx="963965" cy="1434993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40A27D2B-36E9-5A5C-234C-D8AA85CD25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1166" y="4900936"/>
            <a:ext cx="3454527" cy="77930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A6351A85-312A-191F-B70D-A80E8973BD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2959" y="494034"/>
            <a:ext cx="6752495" cy="247043"/>
          </a:xfrm>
          <a:prstGeom prst="rect">
            <a:avLst/>
          </a:prstGeom>
        </p:spPr>
      </p:pic>
      <p:pic>
        <p:nvPicPr>
          <p:cNvPr id="9" name="図 8" descr="グラフィカル ユーザー インターフェイス, テキスト&#10;&#10;自動的に生成された説明">
            <a:extLst>
              <a:ext uri="{FF2B5EF4-FFF2-40B4-BE49-F238E27FC236}">
                <a16:creationId xmlns:a16="http://schemas.microsoft.com/office/drawing/2014/main" id="{D0512B96-EBB4-C14F-3C96-39629DA573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4252" y="1912155"/>
            <a:ext cx="3368355" cy="2386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9245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テキスト が含まれている画像&#10;&#10;自動的に生成された説明">
            <a:extLst>
              <a:ext uri="{FF2B5EF4-FFF2-40B4-BE49-F238E27FC236}">
                <a16:creationId xmlns:a16="http://schemas.microsoft.com/office/drawing/2014/main" id="{08A269EE-C648-82EA-33C0-5819CB464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137"/>
            <a:ext cx="9906000" cy="2426440"/>
          </a:xfrm>
          <a:prstGeom prst="rect">
            <a:avLst/>
          </a:prstGeom>
        </p:spPr>
      </p:pic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8F6787D-EB87-D50B-8F6B-9241AE821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FB9C7-39C5-1F42-B607-537292570913}" type="slidenum">
              <a:rPr kumimoji="1" lang="ja-JP" altLang="en-US" smtClean="0"/>
              <a:pPr/>
              <a:t>1</a:t>
            </a:fld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63C248C5-5D2D-8C79-9751-89FBF4A44E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173" y="2708275"/>
            <a:ext cx="9186116" cy="3982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0972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テキスト&#10;&#10;中程度の精度で自動的に生成された説明">
            <a:extLst>
              <a:ext uri="{FF2B5EF4-FFF2-40B4-BE49-F238E27FC236}">
                <a16:creationId xmlns:a16="http://schemas.microsoft.com/office/drawing/2014/main" id="{0795D6F2-F148-F77A-CE01-A55C53872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04076"/>
            <a:ext cx="9906000" cy="3781005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34BD3602-64CC-A6D6-2147-07116238C2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9906001" cy="2705100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3DEA888-7092-B6F2-BCDF-CA5514082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FB9C7-39C5-1F42-B607-537292570913}" type="slidenum">
              <a:rPr kumimoji="1" lang="ja-JP" altLang="en-US" smtClean="0"/>
              <a:pPr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87035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図 56">
            <a:extLst>
              <a:ext uri="{FF2B5EF4-FFF2-40B4-BE49-F238E27FC236}">
                <a16:creationId xmlns:a16="http://schemas.microsoft.com/office/drawing/2014/main" id="{5095DAF9-2D2C-0414-E86C-76CF54DB8B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4" t="387" r="3042" b="518"/>
          <a:stretch/>
        </p:blipFill>
        <p:spPr>
          <a:xfrm>
            <a:off x="100056" y="94284"/>
            <a:ext cx="9705888" cy="6669431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B0579016-2BB8-4BD2-A05F-7004955AA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FB9C7-39C5-1F42-B607-537292570913}" type="slidenum">
              <a:rPr kumimoji="1" lang="ja-JP" altLang="en-US" smtClean="0"/>
              <a:pPr/>
              <a:t>3</a:t>
            </a:fld>
            <a:endParaRPr kumimoji="1" lang="ja-JP" altLang="en-US"/>
          </a:p>
        </p:txBody>
      </p:sp>
      <p:pic>
        <p:nvPicPr>
          <p:cNvPr id="7" name="図 6" descr="テキスト&#10;&#10;自動的に生成された説明">
            <a:extLst>
              <a:ext uri="{FF2B5EF4-FFF2-40B4-BE49-F238E27FC236}">
                <a16:creationId xmlns:a16="http://schemas.microsoft.com/office/drawing/2014/main" id="{32AB02D0-A96D-415E-3F65-1FF59F34D9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638" y="345805"/>
            <a:ext cx="9394246" cy="1977148"/>
          </a:xfrm>
          <a:prstGeom prst="rect">
            <a:avLst/>
          </a:prstGeom>
        </p:spPr>
      </p:pic>
      <p:pic>
        <p:nvPicPr>
          <p:cNvPr id="9" name="図 8" descr="テキスト&#10;&#10;自動的に生成された説明">
            <a:extLst>
              <a:ext uri="{FF2B5EF4-FFF2-40B4-BE49-F238E27FC236}">
                <a16:creationId xmlns:a16="http://schemas.microsoft.com/office/drawing/2014/main" id="{08EF237E-F5D1-7BD1-82B8-20E274084B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825" y="2451327"/>
            <a:ext cx="9394246" cy="1965977"/>
          </a:xfrm>
          <a:prstGeom prst="rect">
            <a:avLst/>
          </a:prstGeom>
        </p:spPr>
      </p:pic>
      <p:pic>
        <p:nvPicPr>
          <p:cNvPr id="11" name="図 10" descr="テキスト&#10;&#10;自動的に生成された説明">
            <a:extLst>
              <a:ext uri="{FF2B5EF4-FFF2-40B4-BE49-F238E27FC236}">
                <a16:creationId xmlns:a16="http://schemas.microsoft.com/office/drawing/2014/main" id="{86D60E3E-A953-E3A0-1ECB-CDA04EA85C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385" y="4545678"/>
            <a:ext cx="9411698" cy="1969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0237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図 56">
            <a:extLst>
              <a:ext uri="{FF2B5EF4-FFF2-40B4-BE49-F238E27FC236}">
                <a16:creationId xmlns:a16="http://schemas.microsoft.com/office/drawing/2014/main" id="{5095DAF9-2D2C-0414-E86C-76CF54DB8B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4" t="387" r="3042" b="518"/>
          <a:stretch/>
        </p:blipFill>
        <p:spPr>
          <a:xfrm>
            <a:off x="100056" y="135286"/>
            <a:ext cx="9705888" cy="6669431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8DB9EB1-2600-6DD2-D106-8D4951CDB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FB9C7-39C5-1F42-B607-537292570913}" type="slidenum">
              <a:rPr kumimoji="1" lang="ja-JP" altLang="en-US" smtClean="0"/>
              <a:pPr/>
              <a:t>4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92C51E62-B517-1CE2-D908-C4DFC227E1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790" y="331797"/>
            <a:ext cx="8493125" cy="313064"/>
          </a:xfrm>
          <a:prstGeom prst="rect">
            <a:avLst/>
          </a:prstGeom>
        </p:spPr>
      </p:pic>
      <p:pic>
        <p:nvPicPr>
          <p:cNvPr id="9" name="図 8" descr="テキスト&#10;&#10;自動的に生成された説明">
            <a:extLst>
              <a:ext uri="{FF2B5EF4-FFF2-40B4-BE49-F238E27FC236}">
                <a16:creationId xmlns:a16="http://schemas.microsoft.com/office/drawing/2014/main" id="{D8CF7C6D-168A-6F24-814C-4F4F767F67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738" y="803102"/>
            <a:ext cx="9402564" cy="2848920"/>
          </a:xfrm>
          <a:prstGeom prst="rect">
            <a:avLst/>
          </a:prstGeom>
        </p:spPr>
      </p:pic>
      <p:pic>
        <p:nvPicPr>
          <p:cNvPr id="11" name="図 10" descr="テキスト&#10;&#10;自動的に生成された説明">
            <a:extLst>
              <a:ext uri="{FF2B5EF4-FFF2-40B4-BE49-F238E27FC236}">
                <a16:creationId xmlns:a16="http://schemas.microsoft.com/office/drawing/2014/main" id="{ECED1770-0962-1016-6CE9-4165C1D5BE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738" y="3785330"/>
            <a:ext cx="9402564" cy="287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0272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777F3950-E401-931B-32E0-A6EE3CB1B5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911237" cy="2804844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3DEA888-7092-B6F2-BCDF-CA5514082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FB9C7-39C5-1F42-B607-537292570913}" type="slidenum">
              <a:rPr kumimoji="1" lang="ja-JP" altLang="en-US" smtClean="0"/>
              <a:pPr/>
              <a:t>5</a:t>
            </a:fld>
            <a:endParaRPr kumimoji="1" lang="ja-JP" altLang="en-US"/>
          </a:p>
        </p:txBody>
      </p:sp>
      <p:pic>
        <p:nvPicPr>
          <p:cNvPr id="13" name="図 12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8758272D-F5E1-3A2A-625A-B42A4C7F8B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27164"/>
            <a:ext cx="9906000" cy="3710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9579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67BCF2FC-BB37-AFBB-C2A5-88FA71A7C5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81" t="628" r="4502" b="709"/>
          <a:stretch/>
        </p:blipFill>
        <p:spPr>
          <a:xfrm rot="16200000">
            <a:off x="1647761" y="-1394468"/>
            <a:ext cx="6647754" cy="9668611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023B720B-4B93-4C3D-5CCE-520D64FE1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FB9C7-39C5-1F42-B607-537292570913}" type="slidenum">
              <a:rPr kumimoji="1" lang="ja-JP" altLang="en-US" smtClean="0"/>
              <a:pPr/>
              <a:t>6</a:t>
            </a:fld>
            <a:endParaRPr kumimoji="1" lang="ja-JP" altLang="en-US"/>
          </a:p>
        </p:txBody>
      </p:sp>
      <p:pic>
        <p:nvPicPr>
          <p:cNvPr id="7" name="図 6" descr="テキスト&#10;&#10;自動的に生成された説明">
            <a:extLst>
              <a:ext uri="{FF2B5EF4-FFF2-40B4-BE49-F238E27FC236}">
                <a16:creationId xmlns:a16="http://schemas.microsoft.com/office/drawing/2014/main" id="{5A710A52-13CB-F50F-0FF0-D21A34A005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637" y="346630"/>
            <a:ext cx="9399600" cy="1981232"/>
          </a:xfrm>
          <a:prstGeom prst="rect">
            <a:avLst/>
          </a:prstGeom>
        </p:spPr>
      </p:pic>
      <p:pic>
        <p:nvPicPr>
          <p:cNvPr id="9" name="図 8" descr="テキスト&#10;&#10;自動的に生成された説明">
            <a:extLst>
              <a:ext uri="{FF2B5EF4-FFF2-40B4-BE49-F238E27FC236}">
                <a16:creationId xmlns:a16="http://schemas.microsoft.com/office/drawing/2014/main" id="{2C3E1B12-461C-2E56-8F3C-B81D3959A7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637" y="2451689"/>
            <a:ext cx="9399600" cy="1969976"/>
          </a:xfrm>
          <a:prstGeom prst="rect">
            <a:avLst/>
          </a:prstGeom>
        </p:spPr>
      </p:pic>
      <p:pic>
        <p:nvPicPr>
          <p:cNvPr id="11" name="図 10" descr="テキスト&#10;&#10;自動的に生成された説明">
            <a:extLst>
              <a:ext uri="{FF2B5EF4-FFF2-40B4-BE49-F238E27FC236}">
                <a16:creationId xmlns:a16="http://schemas.microsoft.com/office/drawing/2014/main" id="{AECFA498-FC35-BFD7-89B8-F6AC125C39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637" y="4545492"/>
            <a:ext cx="9399600" cy="196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8486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D348737-C4D9-7FAF-F6ED-7A0C5C5788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906000" cy="6858000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9E76C1E2-B1E8-D4A8-4298-3D926EDD2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FB9C7-39C5-1F42-B607-537292570913}" type="slidenum">
              <a:rPr kumimoji="1" lang="ja-JP" altLang="en-US" smtClean="0"/>
              <a:pPr/>
              <a:t>7</a:t>
            </a:fld>
            <a:endParaRPr kumimoji="1" lang="ja-JP" altLang="en-US"/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B4F6BE53-E658-642F-56F4-2093711C92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270" y="307745"/>
            <a:ext cx="4426295" cy="6253149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890FB0F4-163B-2696-BCA6-2AF08B25E42E}"/>
              </a:ext>
            </a:extLst>
          </p:cNvPr>
          <p:cNvGrpSpPr/>
          <p:nvPr/>
        </p:nvGrpSpPr>
        <p:grpSpPr>
          <a:xfrm>
            <a:off x="5453475" y="2974530"/>
            <a:ext cx="3904680" cy="3586364"/>
            <a:chOff x="5453475" y="2974530"/>
            <a:chExt cx="3904680" cy="3586364"/>
          </a:xfrm>
        </p:grpSpPr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8D09606A-B41F-B8EB-EC1F-4C3CA3D7B3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00395" y="6220714"/>
              <a:ext cx="3070347" cy="340180"/>
            </a:xfrm>
            <a:prstGeom prst="rect">
              <a:avLst/>
            </a:prstGeom>
          </p:spPr>
        </p:pic>
        <p:pic>
          <p:nvPicPr>
            <p:cNvPr id="12" name="図 11" descr="QR コード が含まれている画像&#10;&#10;自動的に生成された説明">
              <a:extLst>
                <a:ext uri="{FF2B5EF4-FFF2-40B4-BE49-F238E27FC236}">
                  <a16:creationId xmlns:a16="http://schemas.microsoft.com/office/drawing/2014/main" id="{07EB13A3-512B-9F84-8F5F-9D4D7A76F8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53475" y="2974530"/>
              <a:ext cx="3904680" cy="35814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69615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 2013 - 2022">
  <a:themeElements>
    <a:clrScheme name="Office テーマ 2013 -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 2013 -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 2013 -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lnSpc>
            <a:spcPct val="120000"/>
          </a:lnSpc>
          <a:defRPr sz="1100">
            <a:latin typeface="UDDigiKyokasho Pro R" panose="02020400000000000000" pitchFamily="18" charset="-128"/>
            <a:ea typeface="UDDigiKyokasho Pro R" panose="02020400000000000000" pitchFamily="18" charset="-128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530</TotalTime>
  <Words>7</Words>
  <Application>Microsoft Macintosh PowerPoint</Application>
  <PresentationFormat>A4 210 x 297 mm</PresentationFormat>
  <Paragraphs>7</Paragraphs>
  <Slides>8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8</vt:i4>
      </vt:variant>
    </vt:vector>
  </HeadingPairs>
  <TitlesOfParts>
    <vt:vector size="14" baseType="lpstr">
      <vt:lpstr>UDDigiKyokasho Pro R</vt:lpstr>
      <vt:lpstr>游ゴシック</vt:lpstr>
      <vt:lpstr>Arial</vt:lpstr>
      <vt:lpstr>Calibri</vt:lpstr>
      <vt:lpstr>Calibri Light</vt:lpstr>
      <vt:lpstr>Office テーマ 2013 - 2022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藤田 雅弘</dc:creator>
  <cp:lastModifiedBy>藤田 雅弘</cp:lastModifiedBy>
  <cp:revision>41</cp:revision>
  <dcterms:created xsi:type="dcterms:W3CDTF">2023-01-07T00:06:09Z</dcterms:created>
  <dcterms:modified xsi:type="dcterms:W3CDTF">2023-03-04T00:04:44Z</dcterms:modified>
</cp:coreProperties>
</file>